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3954" y="8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Lucida Sans Unicode</vt:lpstr>
      <vt:lpstr>Arial Unicode MS</vt:lpstr>
      <vt:lpstr>Poppins Bold</vt:lpstr>
      <vt:lpstr>Arial Black</vt:lpstr>
      <vt:lpstr>Poppins</vt:lpstr>
      <vt:lpstr>Aptos</vt:lpstr>
      <vt:lpstr>Arial</vt:lpstr>
      <vt:lpstr>Poppins ExtraBold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2026-01-06T16:58:21Z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